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5" r:id="rId9"/>
    <p:sldId id="266" r:id="rId10"/>
    <p:sldId id="267" r:id="rId11"/>
    <p:sldId id="269" r:id="rId12"/>
    <p:sldId id="270" r:id="rId13"/>
    <p:sldId id="263" r:id="rId14"/>
    <p:sldId id="264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3F1"/>
    <a:srgbClr val="DEF0F2"/>
    <a:srgbClr val="D6B010"/>
    <a:srgbClr val="FFD961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28.03.2016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OpenServer\domains\obuceisea.my\www\images\shutterstoc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5198"/>
          <a:stretch/>
        </p:blipFill>
        <p:spPr bwMode="auto">
          <a:xfrm>
            <a:off x="0" y="772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70025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Презентация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Дипломной работы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988840"/>
            <a:ext cx="9144000" cy="17526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На тему</a:t>
            </a:r>
          </a:p>
          <a:p>
            <a:r>
              <a:rPr lang="ru-RU" sz="3600" dirty="0" smtClean="0">
                <a:solidFill>
                  <a:schemeClr val="bg1"/>
                </a:solidFill>
              </a:rPr>
              <a:t>«Сайт дистанционного обучения»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0" y="4005064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 smtClean="0">
                <a:solidFill>
                  <a:schemeClr val="bg1"/>
                </a:solidFill>
              </a:rPr>
              <a:t>Слушатель: Листопадов Сергей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9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100" dirty="0" smtClean="0"/>
              <a:t>База данных</a:t>
            </a:r>
            <a:endParaRPr lang="ru-RU" dirty="0"/>
          </a:p>
        </p:txBody>
      </p:sp>
      <p:pic>
        <p:nvPicPr>
          <p:cNvPr id="6147" name="Picture 3" descr="C:\Users\Listopadov\Desktop\mysql-excelisy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7020272" cy="35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6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работы паттерна </a:t>
            </a:r>
            <a:r>
              <a:rPr lang="en-US" dirty="0" smtClean="0"/>
              <a:t>MVC</a:t>
            </a:r>
            <a:br>
              <a:rPr lang="en-US" dirty="0" smtClean="0"/>
            </a:br>
            <a:r>
              <a:rPr lang="ru-RU" sz="3600" dirty="0" smtClean="0"/>
              <a:t>Разделение зон ответственности</a:t>
            </a:r>
            <a:endParaRPr lang="ru-RU" sz="3600" dirty="0"/>
          </a:p>
        </p:txBody>
      </p:sp>
      <p:pic>
        <p:nvPicPr>
          <p:cNvPr id="4" name="Объект 3" descr="C:\Users\Listopadov\Desktop\components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416824" cy="494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Принцип работы паттерна </a:t>
            </a:r>
            <a:r>
              <a:rPr lang="en-US" dirty="0" smtClean="0"/>
              <a:t>MVC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Взаимодействие </a:t>
            </a:r>
            <a:endParaRPr lang="ru-RU" dirty="0"/>
          </a:p>
        </p:txBody>
      </p:sp>
      <p:pic>
        <p:nvPicPr>
          <p:cNvPr id="7173" name="Picture 5" descr="C:\Users\Listopadov\Desktop\mv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459362" cy="544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5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826" y="116632"/>
            <a:ext cx="8229600" cy="94096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Главная страница сайта</a:t>
            </a:r>
            <a:br>
              <a:rPr lang="ru-RU" dirty="0" smtClean="0"/>
            </a:br>
            <a:r>
              <a:rPr lang="ru-RU" dirty="0" smtClean="0"/>
              <a:t>Верхняя часть</a:t>
            </a:r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r="27533"/>
          <a:stretch/>
        </p:blipFill>
        <p:spPr bwMode="auto">
          <a:xfrm>
            <a:off x="2599616" y="1196752"/>
            <a:ext cx="3974995" cy="542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5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Главная страница </a:t>
            </a:r>
            <a:r>
              <a:rPr lang="ru-RU" dirty="0" smtClean="0"/>
              <a:t>сайта</a:t>
            </a:r>
            <a:br>
              <a:rPr lang="ru-RU" dirty="0" smtClean="0"/>
            </a:br>
            <a:r>
              <a:rPr lang="ru-RU" dirty="0" smtClean="0"/>
              <a:t>Нижняя часть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2108" r="4522" b="1642"/>
          <a:stretch/>
        </p:blipFill>
        <p:spPr bwMode="auto">
          <a:xfrm>
            <a:off x="929514" y="1654338"/>
            <a:ext cx="7360542" cy="482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60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ru-RU" sz="4000" dirty="0"/>
              <a:t>Определение целей и задач сайта</a:t>
            </a:r>
            <a:r>
              <a:rPr lang="ru-RU" sz="1600" dirty="0"/>
              <a:t/>
            </a:r>
            <a:br>
              <a:rPr lang="ru-RU" sz="1600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Предоставление пользователям удобной площадки для обучения</a:t>
            </a:r>
            <a:r>
              <a:rPr lang="ru-RU" dirty="0" smtClean="0"/>
              <a:t>.</a:t>
            </a:r>
          </a:p>
          <a:p>
            <a:pPr marL="0" lvl="0" indent="0">
              <a:buNone/>
            </a:pPr>
            <a:endParaRPr lang="ru-RU" dirty="0"/>
          </a:p>
          <a:p>
            <a:pPr lvl="0"/>
            <a:r>
              <a:rPr lang="ru-RU" dirty="0"/>
              <a:t>Предоставление преподавателям удобной площадки для размещения образовательного материала.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612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r="1279" b="1780"/>
          <a:stretch/>
        </p:blipFill>
        <p:spPr>
          <a:xfrm>
            <a:off x="809671" y="2276872"/>
            <a:ext cx="7416824" cy="4148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1556792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Национальный Открытый Университет ИНТУИТ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571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847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Виртуальная академия «</a:t>
            </a:r>
            <a:r>
              <a:rPr lang="en-US" sz="3200" dirty="0"/>
              <a:t>Microsoft</a:t>
            </a:r>
            <a:r>
              <a:rPr lang="ru-RU" sz="3200" dirty="0"/>
              <a:t>»</a:t>
            </a:r>
            <a:endParaRPr lang="ru-RU" sz="3200" dirty="0"/>
          </a:p>
        </p:txBody>
      </p:sp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230" y="2132856"/>
            <a:ext cx="72415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Сайты - конкуренты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6876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Coursersa</a:t>
            </a:r>
            <a:r>
              <a:rPr lang="en-US" sz="3200" dirty="0"/>
              <a:t> </a:t>
            </a:r>
            <a:endParaRPr lang="ru-RU" sz="3200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988840"/>
            <a:ext cx="724154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гамма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4000" dirty="0" smtClean="0"/>
              <a:t>Основные цвета</a:t>
            </a:r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4000" dirty="0"/>
              <a:t>Дополнительные</a:t>
            </a:r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4" name="Рисунок 3" descr="E:\OpenServer\domains\obuceisea.my\www\diplom\basis_colo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20888"/>
            <a:ext cx="8892480" cy="4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E:\OpenServer\domains\obuceisea.my\www\diplom\special_colo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221088"/>
            <a:ext cx="8892480" cy="484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7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Диаграмма поведения пользователя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268760"/>
            <a:ext cx="6696744" cy="53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600" dirty="0"/>
              <a:t>Р</a:t>
            </a:r>
            <a:r>
              <a:rPr lang="ru-RU" sz="3600" dirty="0" smtClean="0"/>
              <a:t>азметка и анимации</a:t>
            </a:r>
            <a:endParaRPr lang="ru-RU" dirty="0"/>
          </a:p>
        </p:txBody>
      </p:sp>
      <p:pic>
        <p:nvPicPr>
          <p:cNvPr id="4101" name="Picture 5" descr="C:\Users\Listopadov\Desktop\front_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63904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7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Используемые технологии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3100" dirty="0"/>
              <a:t>Сер</a:t>
            </a:r>
            <a:r>
              <a:rPr lang="ru-RU" sz="3100" dirty="0" smtClean="0"/>
              <a:t>верного программирование и </a:t>
            </a:r>
            <a:r>
              <a:rPr lang="ru-RU" sz="3100" dirty="0" err="1" smtClean="0"/>
              <a:t>фреймворки</a:t>
            </a:r>
            <a:endParaRPr lang="ru-RU" dirty="0"/>
          </a:p>
        </p:txBody>
      </p:sp>
      <p:pic>
        <p:nvPicPr>
          <p:cNvPr id="5122" name="Picture 2" descr="C:\Users\Listopadov\Desktop\ph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33672"/>
            <a:ext cx="36004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992" y="2617880"/>
            <a:ext cx="1080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800" dirty="0" smtClean="0"/>
              <a:t>+</a:t>
            </a:r>
            <a:endParaRPr lang="ru-RU" dirty="0"/>
          </a:p>
        </p:txBody>
      </p:sp>
      <p:pic>
        <p:nvPicPr>
          <p:cNvPr id="5123" name="Picture 3" descr="C:\Users\Listopadov\Desktop\redbeanphp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45639"/>
            <a:ext cx="2736304" cy="26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 rot="480000">
            <a:off x="6392748" y="2630579"/>
            <a:ext cx="23791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RedBeamPHP</a:t>
            </a:r>
            <a:endParaRPr lang="ru-RU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457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83</Words>
  <Application>Microsoft Office PowerPoint</Application>
  <PresentationFormat>Экран (4:3)</PresentationFormat>
  <Paragraphs>29</Paragraphs>
  <Slides>14</Slides>
  <Notes>0</Notes>
  <HiddenSlides>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 Дипломной работы</vt:lpstr>
      <vt:lpstr>Определение целей и задач сайта </vt:lpstr>
      <vt:lpstr>Сайты - конкуренты</vt:lpstr>
      <vt:lpstr>Сайты - конкуренты</vt:lpstr>
      <vt:lpstr>Сайты - конкуренты</vt:lpstr>
      <vt:lpstr>Цветовая гамма сайта</vt:lpstr>
      <vt:lpstr>Диаграмма поведения пользователя</vt:lpstr>
      <vt:lpstr>Используемые технологии  Разметка и анимации</vt:lpstr>
      <vt:lpstr>Используемые технологии  Серверного программирование и фреймворки</vt:lpstr>
      <vt:lpstr>Используемые технологии  База данных</vt:lpstr>
      <vt:lpstr>Принцип работы паттерна MVC Разделение зон ответственности</vt:lpstr>
      <vt:lpstr>Принцип работы паттерна MVC Взаимодействие </vt:lpstr>
      <vt:lpstr>Главная страница сайта Верхняя часть</vt:lpstr>
      <vt:lpstr>Главная страница сайта Нижняя часть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 Дипломной работы</dc:title>
  <dc:creator>Listopadov</dc:creator>
  <cp:lastModifiedBy>Listopadov</cp:lastModifiedBy>
  <cp:revision>34</cp:revision>
  <dcterms:created xsi:type="dcterms:W3CDTF">2016-03-28T12:22:56Z</dcterms:created>
  <dcterms:modified xsi:type="dcterms:W3CDTF">2016-03-28T15:16:19Z</dcterms:modified>
</cp:coreProperties>
</file>